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"/>
      <p:regular r:id="rId15"/>
    </p:embeddedFon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Martel Sans Light"/>
      <p:regular r:id="rId19"/>
    </p:embeddedFont>
    <p:embeddedFont>
      <p:font typeface="Martel San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356485"/>
            <a:ext cx="577977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Welcome to StoryVerse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3419475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Introducing StoryVerse: Reimagine interactive storytelling. Empower creators and engage audiences through choice.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837724" y="4454723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Over $2.3 billion invested in interactive fiction in 2023 shaping the future of narratives.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837724" y="548997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Name - Maniya Motiramani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0481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Features: Choice-Driven Narratives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410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4410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Branching Storylines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3936563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User decisions shape unique story paths and endings.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4410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955893" y="3441025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Real-Time Consequences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288512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Choices impact plot and character development instantly.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9461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9461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Higher Engagement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441638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70% more engagement versus traditional media formats.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11873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How StoryVerse Works: Empowering Creators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Intuitive Interface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Drag-and-drop tools simplify story creation effortlessly.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Script Automation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Auto branching speeds up writing complex scripts.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Revenue Sharing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Creators keep 60% earnings; platform retains 40%.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279" y="586978"/>
            <a:ext cx="7650242" cy="12553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 1: Deep Audience Engagement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33279" y="2162413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446639" y="2375773"/>
            <a:ext cx="2738557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Personalized Experience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6446639" y="2817614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Stories adapt to user preferences for deeper connection.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6233279" y="3585805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446639" y="3799165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Insights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6446639" y="4241006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Analytics help creators optimize storytelling content.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3279" y="5009198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446639" y="5222558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Retention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6446639" y="5664398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Average session time is 45 minutes per user.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6233279" y="6432590"/>
            <a:ext cx="7650242" cy="121003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6446639" y="6645950"/>
            <a:ext cx="25107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Completion Rates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6446639" y="7087791"/>
            <a:ext cx="7223522" cy="341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90% of users finish interactive stories fully.</a:t>
            </a:r>
            <a:endParaRPr lang="en-US" sz="16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807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 2: New Revenue Streams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7101959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Monetization Methods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101959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Subscriptions, in-app purchases, and advertising options.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36170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10955893" y="36170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Premium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55893" y="4112538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Unlock exclusive story chapters and special experiences.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770126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1019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Creator Earnings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101959" y="6265664"/>
            <a:ext cx="66907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Top creators earn up to $10,000 monthly.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06721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Benefit 3: Community and Collaboration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Vibrant Community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Connect with over 20,000 active creators and fans.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Co-Creation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Receive audience feedback to collaboratively evolve stories.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Published Stories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More than 5,000 interactive stories available today.</a:t>
            </a:r>
            <a:endParaRPr lang="en-US" sz="18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2487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of StoryVerse: Expansion and Innovation</a:t>
            </a:r>
            <a:endParaRPr lang="en-US" sz="4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24" y="269188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93120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VR/AR Integration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342673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Create immersive and sensory-rich narratives.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24" y="4128135"/>
            <a:ext cx="1196816" cy="17402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436745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AI Story Generation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862989"/>
            <a:ext cx="591276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Personalized tales crafted with advanced AI technology.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5868352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610766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Blockchain Ownership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6603206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Secure and monetize creative content seamlessly.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54480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Summary: Join the StoryVerse Revolution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321487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32148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Future is Interactive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817025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Storytelling is evolving with engagement and choice.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439364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4393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Empower Creators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4934903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Unlock potential with tools and community support.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557242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55724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Start Creating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052780"/>
            <a:ext cx="62120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Visit StoryVerse.com and bring your stories to life.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2025-04-17T08:14:04Z</dcterms:created>
  <dcterms:modified xsi:type="dcterms:W3CDTF">2025-04-17T08:14:04Z</dcterms:modified>
</cp:coreProperties>
</file>